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4"/>
  </p:notesMasterIdLst>
  <p:handoutMasterIdLst>
    <p:handoutMasterId r:id="rId25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38" r:id="rId14"/>
    <p:sldId id="421" r:id="rId15"/>
    <p:sldId id="422" r:id="rId16"/>
    <p:sldId id="423" r:id="rId17"/>
    <p:sldId id="432" r:id="rId18"/>
    <p:sldId id="433" r:id="rId19"/>
    <p:sldId id="434" r:id="rId20"/>
    <p:sldId id="435" r:id="rId21"/>
    <p:sldId id="436" r:id="rId22"/>
    <p:sldId id="437" r:id="rId2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88" y="200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2021. 8. 9.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2021. 8. 9.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899374" y="6347791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2021.08.11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931" y="816428"/>
            <a:ext cx="6105727" cy="46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https://www.youtube.com/watch?v=fn3KWM1kuAw</a:t>
            </a:r>
            <a:endParaRPr kumimoji="1" lang="ko-KR" altLang="en-US" sz="16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A1154-7786-3048-A2D6-59E8C3A0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71" y="1285611"/>
            <a:ext cx="6222872" cy="409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https://toonme.com/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353FC-1CB1-FF4D-993E-06FBB10ECD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97" y="465220"/>
            <a:ext cx="5142038" cy="51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https://youtu.be/u3sI1esTv2k?t=198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69" y="1499272"/>
            <a:ext cx="3578470" cy="3602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67" y="1517407"/>
            <a:ext cx="3542202" cy="35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https://www.youtube.com/watch?v=lSM-9RBk3HQ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8" y="1859031"/>
            <a:ext cx="10905173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https://youtu.be/-xAzPEvxQz0?t=329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93" y="783742"/>
            <a:ext cx="3661742" cy="50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8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09" y="318960"/>
            <a:ext cx="9151413" cy="61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8882</TotalTime>
  <Words>207</Words>
  <Application>Microsoft Macintosh PowerPoint</Application>
  <PresentationFormat>와이드스크린</PresentationFormat>
  <Paragraphs>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임도형</cp:lastModifiedBy>
  <cp:revision>155</cp:revision>
  <dcterms:created xsi:type="dcterms:W3CDTF">2018-04-24T17:14:44Z</dcterms:created>
  <dcterms:modified xsi:type="dcterms:W3CDTF">2021-08-11T06:49:33Z</dcterms:modified>
</cp:coreProperties>
</file>